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197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1925" y="362466"/>
            <a:ext cx="8995718" cy="39129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ПРИЕМ заявлений для участия в индивидуальном отборе обучающихся для при1ма в 10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</a:rPr>
              <a:t>02.07.2025 с 9.00-12.00 и с 13.00-17.00</a:t>
            </a:r>
          </a:p>
          <a:p>
            <a:r>
              <a:rPr lang="ru-RU" sz="2400" b="1" i="1" dirty="0" smtClean="0">
                <a:solidFill>
                  <a:srgbClr val="00B050"/>
                </a:solidFill>
              </a:rPr>
              <a:t>03.07 и 04.07.2025 года с 15.00-17.00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891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168" y="426401"/>
            <a:ext cx="9076444" cy="215204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ПРИЁМ заявлений родителей (законных представителей) о допуске к индивидуальному отбору обучающихся для приёма в 10 класс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01.07.2025 года с 17.00-18.00 – прием документов тех кто уезжает </a:t>
            </a:r>
          </a:p>
          <a:p>
            <a:r>
              <a:rPr lang="ru-RU" dirty="0" smtClean="0"/>
              <a:t>02.07.2025 года с 09.00-12.00, 13.00-17.00 приём документов</a:t>
            </a:r>
          </a:p>
          <a:p>
            <a:r>
              <a:rPr lang="ru-RU" b="1" dirty="0" smtClean="0"/>
              <a:t>03.07 и 04.07.2025 года – МОУ СОШ № 6 пункт сдачи ЕГЭ</a:t>
            </a:r>
          </a:p>
          <a:p>
            <a:r>
              <a:rPr lang="ru-RU" dirty="0" smtClean="0"/>
              <a:t>03.07 и 04.07.2025 года приём документов с 15.00-17.00</a:t>
            </a:r>
          </a:p>
          <a:p>
            <a:endParaRPr lang="ru-RU" dirty="0"/>
          </a:p>
          <a:p>
            <a:r>
              <a:rPr lang="ru-RU" dirty="0" smtClean="0"/>
              <a:t>01.8-26.08.2025 года – дополнительный отбор обучающихся в 10 класс, при условии поступления документов и наличия свободных мест в профильном 10-м классе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72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49969"/>
            <a:ext cx="8911687" cy="1280890"/>
          </a:xfrm>
        </p:spPr>
        <p:txBody>
          <a:bodyPr/>
          <a:lstStyle/>
          <a:p>
            <a:r>
              <a:rPr lang="ru-RU" dirty="0" smtClean="0"/>
              <a:t>Перечень документов прилагаемых к документам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Аттестат (копия аттестата) об основном общем образовании;</a:t>
            </a:r>
          </a:p>
          <a:p>
            <a:r>
              <a:rPr lang="ru-RU" dirty="0" smtClean="0"/>
              <a:t>Портфолио достижений;</a:t>
            </a:r>
          </a:p>
          <a:p>
            <a:r>
              <a:rPr lang="ru-RU" dirty="0" smtClean="0"/>
              <a:t>Ведомость успеваемости за 9 класс по четвертям с рейтинговым баллом;</a:t>
            </a:r>
          </a:p>
          <a:p>
            <a:r>
              <a:rPr lang="ru-RU" dirty="0" smtClean="0"/>
              <a:t>Справка стандартного образца о результатах ГИА;</a:t>
            </a:r>
          </a:p>
          <a:p>
            <a:r>
              <a:rPr lang="ru-RU" dirty="0" smtClean="0"/>
              <a:t>Копии грамот, дипломов, сертификатов за последние 2 года по выбранному профилю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448285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5335" cy="10069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проведения индивидуального отбора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04.07-05.07.2025 года – заседание рейтинговой комиссии</a:t>
            </a:r>
            <a:br>
              <a:rPr lang="ru-RU" sz="27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07.07.2025 года – информирование об итогах индивидуального отбора. Информация на стенде в холле 1 этажа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08.07.2025 года – приём заявлений в 10 класс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09.07.2025 года – издание приказа о зачислении в 10 класс на 2025-26 учебный 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797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157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ПРИЕМ заявлений для участия в индивидуальном отборе обучающихся для при1ма в 10</vt:lpstr>
      <vt:lpstr>ПРИЁМ заявлений родителей (законных представителей) о допуске к индивидуальному отбору обучающихся для приёма в 10 класс  </vt:lpstr>
      <vt:lpstr>Перечень документов прилагаемых к документам</vt:lpstr>
      <vt:lpstr>Алгоритм проведения индивидуального отбора   04.07-05.07.2025 года – заседание рейтинговой комиссии  07.07.2025 года – информирование об итогах индивидуального отбора. Информация на стенде в холле 1 этажа  08.07.2025 года – приём заявлений в 10 класс  09.07.2025 года – издание приказа о зачислении в 10 класс на 2025-26 учебный год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</dc:title>
  <dc:creator>boss</dc:creator>
  <cp:lastModifiedBy>boss</cp:lastModifiedBy>
  <cp:revision>6</cp:revision>
  <dcterms:created xsi:type="dcterms:W3CDTF">2025-06-30T03:03:58Z</dcterms:created>
  <dcterms:modified xsi:type="dcterms:W3CDTF">2025-06-30T04:41:39Z</dcterms:modified>
</cp:coreProperties>
</file>