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18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BCC9-59DF-4AB8-B241-1F5924493978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52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9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42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66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08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33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1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41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7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80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93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25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4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3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2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23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0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Ивакаева Н.В.</dc:creator>
  <cp:lastModifiedBy>Ивакаева Н.В.</cp:lastModifiedBy>
  <cp:revision>1</cp:revision>
  <dcterms:created xsi:type="dcterms:W3CDTF">2025-04-20T23:42:27Z</dcterms:created>
  <dcterms:modified xsi:type="dcterms:W3CDTF">2025-04-20T23:42:27Z</dcterms:modified>
</cp:coreProperties>
</file>