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BCC9-59DF-4AB8-B241-1F592449397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BA1A-BE5D-4E1F-A769-1BE65303C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BCC9-59DF-4AB8-B241-1F592449397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BA1A-BE5D-4E1F-A769-1BE65303C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5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6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3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7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4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3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0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Ивакаева Н.В.</dc:creator>
  <cp:lastModifiedBy>Ивакаева Н.В.</cp:lastModifiedBy>
  <cp:revision>1</cp:revision>
  <dcterms:created xsi:type="dcterms:W3CDTF">2025-04-20T23:42:27Z</dcterms:created>
  <dcterms:modified xsi:type="dcterms:W3CDTF">2025-04-20T23:42:27Z</dcterms:modified>
</cp:coreProperties>
</file>