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1E69-84C1-496B-818D-14BFD59886B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25072-AE84-4859-96EE-0CE4D863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8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1E69-84C1-496B-818D-14BFD59886B5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25072-AE84-4859-96EE-0CE4D86343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2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9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9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3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20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6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8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49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Ивакаева Н.В.</dc:creator>
  <cp:lastModifiedBy>Ивакаева Н.В.</cp:lastModifiedBy>
  <cp:revision>1</cp:revision>
  <dcterms:created xsi:type="dcterms:W3CDTF">2025-04-20T23:41:53Z</dcterms:created>
  <dcterms:modified xsi:type="dcterms:W3CDTF">2025-04-20T23:41:53Z</dcterms:modified>
</cp:coreProperties>
</file>