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1E69-84C1-496B-818D-14BFD59886B5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25072-AE84-4859-96EE-0CE4D8634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981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71E69-84C1-496B-818D-14BFD59886B5}" type="datetimeFigureOut">
              <a:rPr lang="ru-RU" smtClean="0"/>
              <a:t>21.04.2025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25072-AE84-4859-96EE-0CE4D86343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222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134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666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025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132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265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452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222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350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0127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695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862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1388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082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0274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8402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139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6891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9053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5132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208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08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694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160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70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165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589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478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1349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(16:9)</PresentationFormat>
  <Paragraphs>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Ивакаева Н.В.</dc:creator>
  <cp:lastModifiedBy>Ивакаева Н.В.</cp:lastModifiedBy>
  <cp:revision>1</cp:revision>
  <dcterms:created xsi:type="dcterms:W3CDTF">2025-04-20T23:41:53Z</dcterms:created>
  <dcterms:modified xsi:type="dcterms:W3CDTF">2025-04-20T23:41:53Z</dcterms:modified>
</cp:coreProperties>
</file>